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Roboto Condensed"/>
      <p:regular r:id="rId42"/>
      <p:bold r:id="rId43"/>
      <p:italic r:id="rId44"/>
      <p:boldItalic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jM7Rh5FgVecBpaQi8Q58hDGyvU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RobotoCondensed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RobotoCondensed-italic.fntdata"/><Relationship Id="rId21" Type="http://schemas.openxmlformats.org/officeDocument/2006/relationships/slide" Target="slides/slide17.xml"/><Relationship Id="rId43" Type="http://schemas.openxmlformats.org/officeDocument/2006/relationships/font" Target="fonts/RobotoCondensed-bold.fntdata"/><Relationship Id="rId24" Type="http://schemas.openxmlformats.org/officeDocument/2006/relationships/slide" Target="slides/slide20.xml"/><Relationship Id="rId46" Type="http://schemas.openxmlformats.org/officeDocument/2006/relationships/font" Target="fonts/Oswald-regular.fntdata"/><Relationship Id="rId23" Type="http://schemas.openxmlformats.org/officeDocument/2006/relationships/slide" Target="slides/slide19.xml"/><Relationship Id="rId45" Type="http://schemas.openxmlformats.org/officeDocument/2006/relationships/font" Target="fonts/RobotoCondense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font" Target="fonts/Oswald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882634befb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882634bef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82634befb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882634bef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6842320e7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86842320e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6842320e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86842320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6842320e7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86842320e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6842320e7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86842320e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6842320e7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86842320e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86842320e7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86842320e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82634befb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882634bef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882634befb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882634bef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82634befb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882634bef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882634befb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882634bef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882634befb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882634bef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882634befb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882634bef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82634befb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882634bef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867104c018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867104c01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67104c018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867104c01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67104c018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867104c01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867104c018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867104c0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67104c018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867104c01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67104c018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867104c01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67104c018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867104c01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867104c018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867104c01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867104c018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1867104c01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67104c018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1867104c01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867104c018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867104c01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882634befb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882634bef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4BB5D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2"/>
          <p:cNvGrpSpPr/>
          <p:nvPr/>
        </p:nvGrpSpPr>
        <p:grpSpPr>
          <a:xfrm>
            <a:off x="5609677" y="2185857"/>
            <a:ext cx="3534593" cy="3432795"/>
            <a:chOff x="6172210" y="2656118"/>
            <a:chExt cx="2971744" cy="2886157"/>
          </a:xfrm>
        </p:grpSpPr>
        <p:sp>
          <p:nvSpPr>
            <p:cNvPr id="11" name="Google Shape;11;p1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12"/>
          <p:cNvGrpSpPr/>
          <p:nvPr/>
        </p:nvGrpSpPr>
        <p:grpSpPr>
          <a:xfrm>
            <a:off x="-22" y="-324555"/>
            <a:ext cx="3068565" cy="1910899"/>
            <a:chOff x="-32" y="-215971"/>
            <a:chExt cx="2163551" cy="1347316"/>
          </a:xfrm>
        </p:grpSpPr>
        <p:sp>
          <p:nvSpPr>
            <p:cNvPr id="17" name="Google Shape;17;p1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1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13"/>
          <p:cNvGrpSpPr/>
          <p:nvPr/>
        </p:nvGrpSpPr>
        <p:grpSpPr>
          <a:xfrm>
            <a:off x="6172210" y="2656118"/>
            <a:ext cx="2971744" cy="2886157"/>
            <a:chOff x="6172210" y="2656118"/>
            <a:chExt cx="2971744" cy="2886157"/>
          </a:xfrm>
        </p:grpSpPr>
        <p:sp>
          <p:nvSpPr>
            <p:cNvPr id="25" name="Google Shape;25;p1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30" name="Google Shape;30;p13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31" name="Google Shape;31;p1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36" name="Google Shape;36;p1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13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14"/>
          <p:cNvGrpSpPr/>
          <p:nvPr/>
        </p:nvGrpSpPr>
        <p:grpSpPr>
          <a:xfrm>
            <a:off x="6172210" y="2656118"/>
            <a:ext cx="2971744" cy="2886157"/>
            <a:chOff x="6172210" y="2656118"/>
            <a:chExt cx="2971744" cy="2886157"/>
          </a:xfrm>
        </p:grpSpPr>
        <p:sp>
          <p:nvSpPr>
            <p:cNvPr id="42" name="Google Shape;42;p1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47" name="Google Shape;47;p14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48" name="Google Shape;48;p1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FF99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5"/>
          <p:cNvGrpSpPr/>
          <p:nvPr/>
        </p:nvGrpSpPr>
        <p:grpSpPr>
          <a:xfrm>
            <a:off x="6172210" y="2656118"/>
            <a:ext cx="2971744" cy="2886157"/>
            <a:chOff x="6172210" y="2656118"/>
            <a:chExt cx="2971744" cy="2886157"/>
          </a:xfrm>
        </p:grpSpPr>
        <p:sp>
          <p:nvSpPr>
            <p:cNvPr id="56" name="Google Shape;56;p1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61" name="Google Shape;61;p15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62" name="Google Shape;62;p1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67" name="Google Shape;67;p15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6"/>
          <p:cNvGrpSpPr/>
          <p:nvPr/>
        </p:nvGrpSpPr>
        <p:grpSpPr>
          <a:xfrm>
            <a:off x="6172210" y="2656118"/>
            <a:ext cx="2971744" cy="2886157"/>
            <a:chOff x="6172210" y="2656118"/>
            <a:chExt cx="2971744" cy="2886157"/>
          </a:xfrm>
        </p:grpSpPr>
        <p:sp>
          <p:nvSpPr>
            <p:cNvPr id="72" name="Google Shape;72;p1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16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78" name="Google Shape;78;p1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1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7"/>
          <p:cNvGrpSpPr/>
          <p:nvPr/>
        </p:nvGrpSpPr>
        <p:grpSpPr>
          <a:xfrm>
            <a:off x="6172210" y="2656118"/>
            <a:ext cx="2971744" cy="2886157"/>
            <a:chOff x="6172210" y="2656118"/>
            <a:chExt cx="2971744" cy="2886157"/>
          </a:xfrm>
        </p:grpSpPr>
        <p:sp>
          <p:nvSpPr>
            <p:cNvPr id="88" name="Google Shape;88;p1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3" name="Google Shape;93;p17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94" name="Google Shape;94;p1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99" name="Google Shape;99;p1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parent Shapes">
  <p:cSld name="BLANK_1">
    <p:bg>
      <p:bgPr>
        <a:solidFill>
          <a:srgbClr val="3796B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6172210" y="2656118"/>
            <a:ext cx="2971744" cy="2886157"/>
            <a:chOff x="6172210" y="2656118"/>
            <a:chExt cx="2971744" cy="2886157"/>
          </a:xfrm>
        </p:grpSpPr>
        <p:sp>
          <p:nvSpPr>
            <p:cNvPr id="103" name="Google Shape;103;p1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</p:sp>
      </p:grpSp>
      <p:grpSp>
        <p:nvGrpSpPr>
          <p:cNvPr id="108" name="Google Shape;108;p18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109" name="Google Shape;109;p1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</p:sp>
      </p:grp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9"/>
          <p:cNvGrpSpPr/>
          <p:nvPr/>
        </p:nvGrpSpPr>
        <p:grpSpPr>
          <a:xfrm>
            <a:off x="-32" y="-228035"/>
            <a:ext cx="2163551" cy="1347316"/>
            <a:chOff x="-32" y="-215971"/>
            <a:chExt cx="2163551" cy="1347316"/>
          </a:xfrm>
        </p:grpSpPr>
        <p:sp>
          <p:nvSpPr>
            <p:cNvPr id="117" name="Google Shape;117;p1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123" name="Google Shape;123;p19"/>
          <p:cNvGrpSpPr/>
          <p:nvPr/>
        </p:nvGrpSpPr>
        <p:grpSpPr>
          <a:xfrm>
            <a:off x="6791641" y="3181575"/>
            <a:ext cx="2352135" cy="2284392"/>
            <a:chOff x="6172210" y="2656118"/>
            <a:chExt cx="2971744" cy="2886157"/>
          </a:xfrm>
        </p:grpSpPr>
        <p:sp>
          <p:nvSpPr>
            <p:cNvPr id="124" name="Google Shape;124;p1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i="0" sz="3000" u="none" cap="none" strike="noStrik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b="0" i="0" sz="2000" u="none" cap="none" strike="noStrik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714150" y="2335375"/>
            <a:ext cx="5671500" cy="17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RedStyle fashion shop</a:t>
            </a:r>
            <a:endParaRPr/>
          </a:p>
        </p:txBody>
      </p:sp>
      <p:pic>
        <p:nvPicPr>
          <p:cNvPr id="135" name="Google Shape;1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125" y="1603224"/>
            <a:ext cx="6235749" cy="34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 txBox="1"/>
          <p:nvPr>
            <p:ph idx="4294967295" type="title"/>
          </p:nvPr>
        </p:nvSpPr>
        <p:spPr>
          <a:xfrm>
            <a:off x="379025" y="875525"/>
            <a:ext cx="20130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Use Case</a:t>
            </a:r>
            <a:endParaRPr/>
          </a:p>
        </p:txBody>
      </p:sp>
      <p:pic>
        <p:nvPicPr>
          <p:cNvPr id="208" name="Google Shape;2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1882634befb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882634befb_0_75"/>
          <p:cNvSpPr txBox="1"/>
          <p:nvPr/>
        </p:nvSpPr>
        <p:spPr>
          <a:xfrm>
            <a:off x="2657400" y="2133150"/>
            <a:ext cx="382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III. Database</a:t>
            </a:r>
            <a:endParaRPr b="1" sz="4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5" name="Google Shape;215;g1882634befb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882634befb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882634befb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937" y="152400"/>
            <a:ext cx="548568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882634befb_0_18"/>
          <p:cNvSpPr txBox="1"/>
          <p:nvPr>
            <p:ph idx="4294967295" type="title"/>
          </p:nvPr>
        </p:nvSpPr>
        <p:spPr>
          <a:xfrm>
            <a:off x="379125" y="941750"/>
            <a:ext cx="2479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Database</a:t>
            </a:r>
            <a:endParaRPr/>
          </a:p>
        </p:txBody>
      </p:sp>
      <p:pic>
        <p:nvPicPr>
          <p:cNvPr id="223" name="Google Shape;223;g1882634befb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186842320e7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86842320e7_1_7"/>
          <p:cNvSpPr txBox="1"/>
          <p:nvPr>
            <p:ph idx="4294967295" type="title"/>
          </p:nvPr>
        </p:nvSpPr>
        <p:spPr>
          <a:xfrm>
            <a:off x="379125" y="941750"/>
            <a:ext cx="2479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Database</a:t>
            </a:r>
            <a:endParaRPr/>
          </a:p>
        </p:txBody>
      </p:sp>
      <p:pic>
        <p:nvPicPr>
          <p:cNvPr id="230" name="Google Shape;230;g186842320e7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86842320e7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600" y="1935025"/>
            <a:ext cx="5250550" cy="6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186842320e7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86842320e7_1_0"/>
          <p:cNvSpPr txBox="1"/>
          <p:nvPr>
            <p:ph idx="4294967295" type="title"/>
          </p:nvPr>
        </p:nvSpPr>
        <p:spPr>
          <a:xfrm>
            <a:off x="379125" y="941750"/>
            <a:ext cx="2479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Database</a:t>
            </a:r>
            <a:endParaRPr/>
          </a:p>
        </p:txBody>
      </p:sp>
      <p:pic>
        <p:nvPicPr>
          <p:cNvPr id="238" name="Google Shape;238;g186842320e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86842320e7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13" y="1774850"/>
            <a:ext cx="7917576" cy="32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186842320e7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86842320e7_1_17"/>
          <p:cNvSpPr txBox="1"/>
          <p:nvPr>
            <p:ph idx="4294967295" type="title"/>
          </p:nvPr>
        </p:nvSpPr>
        <p:spPr>
          <a:xfrm>
            <a:off x="379125" y="941750"/>
            <a:ext cx="2479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Database</a:t>
            </a:r>
            <a:endParaRPr/>
          </a:p>
        </p:txBody>
      </p:sp>
      <p:pic>
        <p:nvPicPr>
          <p:cNvPr id="246" name="Google Shape;246;g186842320e7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86842320e7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8925" y="1448800"/>
            <a:ext cx="12573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86842320e7_1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6225" y="1448800"/>
            <a:ext cx="37147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186842320e7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86842320e7_1_26"/>
          <p:cNvSpPr txBox="1"/>
          <p:nvPr>
            <p:ph idx="4294967295" type="title"/>
          </p:nvPr>
        </p:nvSpPr>
        <p:spPr>
          <a:xfrm>
            <a:off x="379125" y="941750"/>
            <a:ext cx="2479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Database</a:t>
            </a:r>
            <a:endParaRPr/>
          </a:p>
        </p:txBody>
      </p:sp>
      <p:pic>
        <p:nvPicPr>
          <p:cNvPr id="255" name="Google Shape;255;g186842320e7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86842320e7_1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838" y="1712575"/>
            <a:ext cx="2558325" cy="27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86842320e7_1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86842320e7_1_34"/>
          <p:cNvSpPr txBox="1"/>
          <p:nvPr>
            <p:ph idx="4294967295" type="title"/>
          </p:nvPr>
        </p:nvSpPr>
        <p:spPr>
          <a:xfrm>
            <a:off x="379125" y="941750"/>
            <a:ext cx="2479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Database</a:t>
            </a:r>
            <a:endParaRPr/>
          </a:p>
        </p:txBody>
      </p:sp>
      <p:pic>
        <p:nvPicPr>
          <p:cNvPr id="263" name="Google Shape;263;g186842320e7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86842320e7_1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3050" y="1622450"/>
            <a:ext cx="3747139" cy="34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186842320e7_1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86842320e7_1_40"/>
          <p:cNvSpPr txBox="1"/>
          <p:nvPr>
            <p:ph idx="4294967295" type="title"/>
          </p:nvPr>
        </p:nvSpPr>
        <p:spPr>
          <a:xfrm>
            <a:off x="379125" y="941750"/>
            <a:ext cx="24798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Database</a:t>
            </a:r>
            <a:endParaRPr/>
          </a:p>
        </p:txBody>
      </p:sp>
      <p:pic>
        <p:nvPicPr>
          <p:cNvPr id="271" name="Google Shape;271;g186842320e7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86842320e7_1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6487" y="1570150"/>
            <a:ext cx="4931024" cy="35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1882634befb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882634befb_0_83"/>
          <p:cNvSpPr txBox="1"/>
          <p:nvPr/>
        </p:nvSpPr>
        <p:spPr>
          <a:xfrm>
            <a:off x="2657400" y="2133150"/>
            <a:ext cx="382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IV. Function</a:t>
            </a:r>
            <a:endParaRPr b="1" sz="4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9" name="Google Shape;279;g1882634befb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/>
          <p:nvPr>
            <p:ph type="title"/>
          </p:nvPr>
        </p:nvSpPr>
        <p:spPr>
          <a:xfrm>
            <a:off x="1069250" y="9606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Mentor and team member name</a:t>
            </a:r>
            <a:endParaRPr/>
          </a:p>
        </p:txBody>
      </p:sp>
      <p:sp>
        <p:nvSpPr>
          <p:cNvPr id="142" name="Google Shape;142;p2"/>
          <p:cNvSpPr txBox="1"/>
          <p:nvPr>
            <p:ph idx="2" type="body"/>
          </p:nvPr>
        </p:nvSpPr>
        <p:spPr>
          <a:xfrm>
            <a:off x="3882275" y="1811500"/>
            <a:ext cx="43245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Member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Vo Duy Thanh(Leader)     CE160641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Tran Quoc Bao                  CE160365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Nguyen Nhat Chuong       CE150187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Doan Minh Hieu                CE160738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Dinh Hoang Liem              CE160217 </a:t>
            </a:r>
            <a:endParaRPr/>
          </a:p>
        </p:txBody>
      </p:sp>
      <p:sp>
        <p:nvSpPr>
          <p:cNvPr id="143" name="Google Shape;143;p2"/>
          <p:cNvSpPr txBox="1"/>
          <p:nvPr>
            <p:ph idx="1" type="body"/>
          </p:nvPr>
        </p:nvSpPr>
        <p:spPr>
          <a:xfrm>
            <a:off x="965250" y="1870325"/>
            <a:ext cx="27960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Mentor</a:t>
            </a:r>
            <a:endParaRPr b="1"/>
          </a:p>
          <a:p>
            <a:pPr indent="-2286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/>
              <a:t>Quach Luyl Da</a:t>
            </a:r>
            <a:endParaRPr/>
          </a:p>
        </p:txBody>
      </p:sp>
      <p:pic>
        <p:nvPicPr>
          <p:cNvPr id="144" name="Google Shape;1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1882634befb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882634befb_0_23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sp>
        <p:nvSpPr>
          <p:cNvPr id="286" name="Google Shape;286;g1882634befb_0_23"/>
          <p:cNvSpPr txBox="1"/>
          <p:nvPr>
            <p:ph idx="4294967295" type="title"/>
          </p:nvPr>
        </p:nvSpPr>
        <p:spPr>
          <a:xfrm>
            <a:off x="218300" y="1020775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1.1 Checking goods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87" name="Google Shape;287;g1882634befb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800" y="1359200"/>
            <a:ext cx="7754400" cy="378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882634befb_0_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</p:txBody>
      </p:sp>
      <p:sp>
        <p:nvSpPr>
          <p:cNvPr id="289" name="Google Shape;289;g1882634befb_0_23"/>
          <p:cNvSpPr txBox="1"/>
          <p:nvPr>
            <p:ph idx="4294967295" type="title"/>
          </p:nvPr>
        </p:nvSpPr>
        <p:spPr>
          <a:xfrm>
            <a:off x="87825" y="736862"/>
            <a:ext cx="12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User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90" name="Google Shape;290;g1882634befb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1882634befb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882634befb_0_28"/>
          <p:cNvSpPr txBox="1"/>
          <p:nvPr>
            <p:ph idx="4294967295" type="title"/>
          </p:nvPr>
        </p:nvSpPr>
        <p:spPr>
          <a:xfrm>
            <a:off x="2132675" y="0"/>
            <a:ext cx="7011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sp>
        <p:nvSpPr>
          <p:cNvPr id="297" name="Google Shape;297;g1882634befb_0_28"/>
          <p:cNvSpPr txBox="1"/>
          <p:nvPr>
            <p:ph idx="4294967295" type="title"/>
          </p:nvPr>
        </p:nvSpPr>
        <p:spPr>
          <a:xfrm>
            <a:off x="87825" y="647700"/>
            <a:ext cx="48864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1.2 Place an order (add products to cart)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98" name="Google Shape;298;g1882634befb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00" y="1303450"/>
            <a:ext cx="8826587" cy="38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882634befb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1882634befb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882634befb_0_48"/>
          <p:cNvSpPr txBox="1"/>
          <p:nvPr>
            <p:ph idx="4294967295" type="title"/>
          </p:nvPr>
        </p:nvSpPr>
        <p:spPr>
          <a:xfrm>
            <a:off x="134300" y="781075"/>
            <a:ext cx="23643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1.3 Search product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06" name="Google Shape;306;g1882634befb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50" y="1271575"/>
            <a:ext cx="8089302" cy="38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882634befb_0_48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308" name="Google Shape;308;g1882634befb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1882634befb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882634befb_0_33"/>
          <p:cNvSpPr txBox="1"/>
          <p:nvPr>
            <p:ph idx="4294967295" type="title"/>
          </p:nvPr>
        </p:nvSpPr>
        <p:spPr>
          <a:xfrm>
            <a:off x="2038575" y="0"/>
            <a:ext cx="7105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sp>
        <p:nvSpPr>
          <p:cNvPr id="315" name="Google Shape;315;g1882634befb_0_33"/>
          <p:cNvSpPr txBox="1"/>
          <p:nvPr>
            <p:ph idx="4294967295" type="title"/>
          </p:nvPr>
        </p:nvSpPr>
        <p:spPr>
          <a:xfrm>
            <a:off x="134300" y="781075"/>
            <a:ext cx="10950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1.4 Cart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16" name="Google Shape;316;g1882634befb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88" y="1271575"/>
            <a:ext cx="7538815" cy="36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882634befb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1882634befb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882634befb_0_58"/>
          <p:cNvSpPr txBox="1"/>
          <p:nvPr>
            <p:ph idx="4294967295" type="title"/>
          </p:nvPr>
        </p:nvSpPr>
        <p:spPr>
          <a:xfrm>
            <a:off x="134300" y="781075"/>
            <a:ext cx="1759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1.5.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Register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24" name="Google Shape;324;g1882634befb_0_58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325" name="Google Shape;325;g1882634befb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875" y="1336050"/>
            <a:ext cx="4834249" cy="38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882634befb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1882634befb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882634befb_0_53"/>
          <p:cNvSpPr txBox="1"/>
          <p:nvPr>
            <p:ph idx="4294967295" type="title"/>
          </p:nvPr>
        </p:nvSpPr>
        <p:spPr>
          <a:xfrm>
            <a:off x="134300" y="781075"/>
            <a:ext cx="1465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1.6 Login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33" name="Google Shape;333;g1882634befb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563" y="1032050"/>
            <a:ext cx="5430875" cy="411145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1882634befb_0_53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335" name="Google Shape;335;g1882634befb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1867104c018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867104c018_0_16"/>
          <p:cNvSpPr txBox="1"/>
          <p:nvPr>
            <p:ph idx="4294967295" type="title"/>
          </p:nvPr>
        </p:nvSpPr>
        <p:spPr>
          <a:xfrm>
            <a:off x="134300" y="843800"/>
            <a:ext cx="2636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2. Checking goods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42" name="Google Shape;342;g1867104c018_0_16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343" name="Google Shape;343;g1867104c018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800" y="1359200"/>
            <a:ext cx="7754400" cy="378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867104c018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1867104c018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867104c018_0_89"/>
          <p:cNvSpPr txBox="1"/>
          <p:nvPr>
            <p:ph idx="4294967295" type="title"/>
          </p:nvPr>
        </p:nvSpPr>
        <p:spPr>
          <a:xfrm>
            <a:off x="134300" y="781075"/>
            <a:ext cx="2332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2.1 </a:t>
            </a:r>
            <a:r>
              <a:rPr lang="en" sz="2000">
                <a:solidFill>
                  <a:schemeClr val="dk1"/>
                </a:solidFill>
              </a:rPr>
              <a:t>Search product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51" name="Google Shape;351;g1867104c018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50" y="1271575"/>
            <a:ext cx="8089302" cy="38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1867104c018_0_89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353" name="Google Shape;353;g1867104c018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1867104c018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867104c018_0_22"/>
          <p:cNvSpPr txBox="1"/>
          <p:nvPr>
            <p:ph idx="4294967295" type="title"/>
          </p:nvPr>
        </p:nvSpPr>
        <p:spPr>
          <a:xfrm>
            <a:off x="134300" y="781075"/>
            <a:ext cx="4831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2.2 Place an order (add product to cart)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60" name="Google Shape;360;g1867104c018_0_22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361" name="Google Shape;361;g1867104c018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00" y="1303450"/>
            <a:ext cx="8826587" cy="38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867104c018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1867104c018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867104c018_0_28"/>
          <p:cNvSpPr txBox="1"/>
          <p:nvPr>
            <p:ph idx="4294967295" type="title"/>
          </p:nvPr>
        </p:nvSpPr>
        <p:spPr>
          <a:xfrm>
            <a:off x="134300" y="781075"/>
            <a:ext cx="1465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2.3 </a:t>
            </a:r>
            <a:r>
              <a:rPr lang="en" sz="2000">
                <a:solidFill>
                  <a:schemeClr val="dk1"/>
                </a:solidFill>
              </a:rPr>
              <a:t>Cart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69" name="Google Shape;369;g1867104c018_0_28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370" name="Google Shape;370;g1867104c018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88" y="1271575"/>
            <a:ext cx="7538815" cy="36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867104c018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>
            <p:ph type="ctrTitle"/>
          </p:nvPr>
        </p:nvSpPr>
        <p:spPr>
          <a:xfrm>
            <a:off x="392700" y="1217350"/>
            <a:ext cx="5074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>
                <a:solidFill>
                  <a:srgbClr val="3796BF"/>
                </a:solidFill>
                <a:latin typeface="Arial"/>
                <a:ea typeface="Arial"/>
                <a:cs typeface="Arial"/>
                <a:sym typeface="Arial"/>
              </a:rPr>
              <a:t>Table of content</a:t>
            </a:r>
            <a:endParaRPr b="0" sz="7200">
              <a:solidFill>
                <a:srgbClr val="3796BF"/>
              </a:solidFill>
            </a:endParaRPr>
          </a:p>
        </p:txBody>
      </p:sp>
      <p:sp>
        <p:nvSpPr>
          <p:cNvPr id="151" name="Google Shape;151;p4"/>
          <p:cNvSpPr txBox="1"/>
          <p:nvPr>
            <p:ph idx="1" type="subTitle"/>
          </p:nvPr>
        </p:nvSpPr>
        <p:spPr>
          <a:xfrm>
            <a:off x="619600" y="2107025"/>
            <a:ext cx="24438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romanUcPeriod"/>
            </a:pPr>
            <a:r>
              <a:rPr b="1" lang="en" sz="2500"/>
              <a:t>Introduction</a:t>
            </a:r>
            <a:endParaRPr b="1"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romanUcPeriod"/>
            </a:pPr>
            <a:r>
              <a:rPr b="1" lang="en" sz="2500"/>
              <a:t>Use Case</a:t>
            </a:r>
            <a:endParaRPr b="1"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romanUcPeriod"/>
            </a:pPr>
            <a:r>
              <a:rPr b="1" lang="en" sz="2500"/>
              <a:t>Database</a:t>
            </a:r>
            <a:endParaRPr b="1"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romanUcPeriod"/>
            </a:pPr>
            <a:r>
              <a:rPr b="1" lang="en" sz="2500"/>
              <a:t>Function</a:t>
            </a:r>
            <a:endParaRPr b="1" sz="2500"/>
          </a:p>
        </p:txBody>
      </p:sp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777" y="1116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867104c018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867104c018_0_34"/>
          <p:cNvSpPr txBox="1"/>
          <p:nvPr>
            <p:ph idx="4294967295" type="title"/>
          </p:nvPr>
        </p:nvSpPr>
        <p:spPr>
          <a:xfrm>
            <a:off x="134300" y="781075"/>
            <a:ext cx="17370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2.4 </a:t>
            </a:r>
            <a:r>
              <a:rPr lang="en" sz="2000">
                <a:solidFill>
                  <a:schemeClr val="dk1"/>
                </a:solidFill>
              </a:rPr>
              <a:t>Payments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78" name="Google Shape;378;g1867104c018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3975"/>
            <a:ext cx="8839200" cy="3374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867104c018_0_34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380" name="Google Shape;380;g1867104c018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1867104c018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867104c018_0_79"/>
          <p:cNvSpPr txBox="1"/>
          <p:nvPr>
            <p:ph idx="4294967295" type="title"/>
          </p:nvPr>
        </p:nvSpPr>
        <p:spPr>
          <a:xfrm>
            <a:off x="134300" y="781075"/>
            <a:ext cx="1747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2.5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Payments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87" name="Google Shape;387;g1867104c018_0_79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388" name="Google Shape;388;g1867104c018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867104c018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2650" y="781075"/>
            <a:ext cx="5937326" cy="37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1867104c018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867104c018_0_94"/>
          <p:cNvSpPr txBox="1"/>
          <p:nvPr>
            <p:ph idx="4294967295" type="title"/>
          </p:nvPr>
        </p:nvSpPr>
        <p:spPr>
          <a:xfrm>
            <a:off x="134300" y="781075"/>
            <a:ext cx="1465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3</a:t>
            </a:r>
            <a:r>
              <a:rPr lang="en" sz="2200">
                <a:solidFill>
                  <a:schemeClr val="dk1"/>
                </a:solidFill>
              </a:rPr>
              <a:t>.</a:t>
            </a:r>
            <a:r>
              <a:rPr lang="en" sz="260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Admin</a:t>
            </a:r>
            <a:r>
              <a:rPr lang="en" sz="26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96" name="Google Shape;396;g1867104c018_0_94"/>
          <p:cNvSpPr txBox="1"/>
          <p:nvPr>
            <p:ph idx="4294967295" type="title"/>
          </p:nvPr>
        </p:nvSpPr>
        <p:spPr>
          <a:xfrm>
            <a:off x="301925" y="1188025"/>
            <a:ext cx="16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3</a:t>
            </a:r>
            <a:r>
              <a:rPr lang="en" sz="2000">
                <a:solidFill>
                  <a:schemeClr val="dk1"/>
                </a:solidFill>
              </a:rPr>
              <a:t>.1 </a:t>
            </a:r>
            <a:r>
              <a:rPr lang="en" sz="2000">
                <a:solidFill>
                  <a:schemeClr val="dk1"/>
                </a:solidFill>
              </a:rPr>
              <a:t>Dashboard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97" name="Google Shape;397;g1867104c018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82325"/>
            <a:ext cx="8839200" cy="31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867104c018_0_94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399" name="Google Shape;399;g1867104c018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1867104c018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867104c018_0_99"/>
          <p:cNvSpPr txBox="1"/>
          <p:nvPr>
            <p:ph idx="4294967295" type="title"/>
          </p:nvPr>
        </p:nvSpPr>
        <p:spPr>
          <a:xfrm>
            <a:off x="134300" y="781075"/>
            <a:ext cx="31170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3</a:t>
            </a:r>
            <a:r>
              <a:rPr lang="en" sz="2200">
                <a:solidFill>
                  <a:schemeClr val="dk1"/>
                </a:solidFill>
              </a:rPr>
              <a:t>.2 Product Management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06" name="Google Shape;406;g1867104c018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50" y="1271575"/>
            <a:ext cx="7943898" cy="38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867104c018_0_99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408" name="Google Shape;408;g1867104c018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1867104c018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867104c018_0_104"/>
          <p:cNvSpPr txBox="1"/>
          <p:nvPr>
            <p:ph idx="4294967295" type="title"/>
          </p:nvPr>
        </p:nvSpPr>
        <p:spPr>
          <a:xfrm>
            <a:off x="134300" y="781075"/>
            <a:ext cx="3326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3.3. Customer management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15" name="Google Shape;415;g1867104c018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00075"/>
            <a:ext cx="8839201" cy="27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867104c018_0_104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417" name="Google Shape;417;g1867104c018_0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1867104c018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867104c018_0_109"/>
          <p:cNvSpPr txBox="1"/>
          <p:nvPr>
            <p:ph idx="4294967295" type="title"/>
          </p:nvPr>
        </p:nvSpPr>
        <p:spPr>
          <a:xfrm>
            <a:off x="134300" y="781075"/>
            <a:ext cx="29571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3</a:t>
            </a:r>
            <a:r>
              <a:rPr lang="en" sz="2200">
                <a:solidFill>
                  <a:schemeClr val="dk1"/>
                </a:solidFill>
              </a:rPr>
              <a:t>.4 Order Management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24" name="Google Shape;424;g1867104c018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563" y="1397950"/>
            <a:ext cx="7668874" cy="37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867104c018_0_109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426" name="Google Shape;426;g1867104c018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1867104c018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867104c018_0_114"/>
          <p:cNvSpPr txBox="1"/>
          <p:nvPr>
            <p:ph idx="4294967295" type="title"/>
          </p:nvPr>
        </p:nvSpPr>
        <p:spPr>
          <a:xfrm>
            <a:off x="134300" y="781075"/>
            <a:ext cx="2562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3.5. Check feedback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33" name="Google Shape;433;g1867104c018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88" y="1307475"/>
            <a:ext cx="7559023" cy="35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867104c018_0_114"/>
          <p:cNvSpPr txBox="1"/>
          <p:nvPr>
            <p:ph idx="4294967295" type="title"/>
          </p:nvPr>
        </p:nvSpPr>
        <p:spPr>
          <a:xfrm>
            <a:off x="2128175" y="0"/>
            <a:ext cx="7015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Function</a:t>
            </a:r>
            <a:endParaRPr/>
          </a:p>
        </p:txBody>
      </p:sp>
      <p:pic>
        <p:nvPicPr>
          <p:cNvPr id="435" name="Google Shape;435;g1867104c018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227" y="7857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"/>
          <p:cNvSpPr txBox="1"/>
          <p:nvPr>
            <p:ph idx="4294967295" type="ctrTitle"/>
          </p:nvPr>
        </p:nvSpPr>
        <p:spPr>
          <a:xfrm>
            <a:off x="685800" y="2093550"/>
            <a:ext cx="49242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b="1" i="0" lang="en" sz="6000" u="none" cap="none" strike="noStrike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  <a:endParaRPr b="1" i="0" sz="6000" u="none" cap="none" strike="noStrik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1" name="Google Shape;441;p10"/>
          <p:cNvSpPr txBox="1"/>
          <p:nvPr>
            <p:ph idx="4294967295" type="subTitle"/>
          </p:nvPr>
        </p:nvSpPr>
        <p:spPr>
          <a:xfrm>
            <a:off x="685800" y="2608685"/>
            <a:ext cx="4924200" cy="7397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None/>
            </a:pPr>
            <a:r>
              <a:rPr b="1" i="0" lang="en" sz="3600" u="none" cap="none" strike="noStrike">
                <a:solidFill>
                  <a:srgbClr val="3796B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Any questions?</a:t>
            </a:r>
            <a:endParaRPr b="1" i="0" sz="3600" u="none" cap="none" strike="noStrike">
              <a:solidFill>
                <a:srgbClr val="3796B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42" name="Google Shape;4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577" y="62025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"/>
          <p:cNvSpPr txBox="1"/>
          <p:nvPr/>
        </p:nvSpPr>
        <p:spPr>
          <a:xfrm>
            <a:off x="2657400" y="2080075"/>
            <a:ext cx="382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swald"/>
              <a:buAutoNum type="romanUcPeriod"/>
            </a:pPr>
            <a:r>
              <a:rPr b="1" lang="en" sz="4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sz="4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0" name="Google Shape;16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idx="4294967295" type="ctrTitle"/>
          </p:nvPr>
        </p:nvSpPr>
        <p:spPr>
          <a:xfrm>
            <a:off x="0" y="1248050"/>
            <a:ext cx="5777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</a:pPr>
            <a:r>
              <a:rPr lang="en" sz="5100">
                <a:solidFill>
                  <a:srgbClr val="FF0000"/>
                </a:solidFill>
              </a:rPr>
              <a:t>Welcome to RedSlyte</a:t>
            </a:r>
            <a:endParaRPr b="1" i="0" sz="51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6" name="Google Shape;166;p3"/>
          <p:cNvSpPr txBox="1"/>
          <p:nvPr>
            <p:ph idx="4294967295" type="subTitle"/>
          </p:nvPr>
        </p:nvSpPr>
        <p:spPr>
          <a:xfrm>
            <a:off x="629100" y="2387150"/>
            <a:ext cx="36258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None/>
            </a:pPr>
            <a:r>
              <a:rPr b="1" lang="en" sz="3600">
                <a:solidFill>
                  <a:srgbClr val="0000FF"/>
                </a:solidFill>
              </a:rPr>
              <a:t>We are Group 3</a:t>
            </a:r>
            <a:endParaRPr b="1" i="0" sz="3600" u="none" cap="none" strike="noStrike">
              <a:solidFill>
                <a:srgbClr val="00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7" name="Google Shape;167;p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100" y="0"/>
            <a:ext cx="3366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"/>
          <p:cNvSpPr txBox="1"/>
          <p:nvPr>
            <p:ph type="title"/>
          </p:nvPr>
        </p:nvSpPr>
        <p:spPr>
          <a:xfrm>
            <a:off x="2449675" y="620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interface of Shop RedSlyte</a:t>
            </a:r>
            <a:endParaRPr/>
          </a:p>
        </p:txBody>
      </p:sp>
      <p:pic>
        <p:nvPicPr>
          <p:cNvPr id="175" name="Google Shape;1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99886"/>
            <a:ext cx="9144001" cy="444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type="title"/>
          </p:nvPr>
        </p:nvSpPr>
        <p:spPr>
          <a:xfrm>
            <a:off x="2336200" y="1380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Popular products</a:t>
            </a:r>
            <a:endParaRPr/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25" y="1387150"/>
            <a:ext cx="8839200" cy="352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1882634befb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882634befb_0_65"/>
          <p:cNvSpPr txBox="1"/>
          <p:nvPr/>
        </p:nvSpPr>
        <p:spPr>
          <a:xfrm>
            <a:off x="2657400" y="2133150"/>
            <a:ext cx="382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II. Use Case</a:t>
            </a:r>
            <a:endParaRPr b="1" sz="4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2" name="Google Shape;192;g1882634befb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/>
          <p:nvPr>
            <p:ph type="title"/>
          </p:nvPr>
        </p:nvSpPr>
        <p:spPr>
          <a:xfrm>
            <a:off x="379025" y="875525"/>
            <a:ext cx="20130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Use Case</a:t>
            </a:r>
            <a:endParaRPr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7" y="62021"/>
            <a:ext cx="1644835" cy="4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825" y="18913"/>
            <a:ext cx="4300950" cy="510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527" y="111750"/>
            <a:ext cx="1435973" cy="4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Chuong Nguyen</dc:creator>
</cp:coreProperties>
</file>